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C6883-E374-4DAA-B42E-19F372B1D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C2039-600E-4125-B93E-292E9FBAC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9D5D2-A7D0-412B-8FC2-096B7892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E26D8-84FD-452C-AFC4-A9032810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28459-87AA-461A-830A-0C8EE946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811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6BAA-D924-4FA9-B786-04E5B854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2A67EE-330B-437A-834E-0FD79FD8E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DCD82-1638-4FDD-A7C0-760AC998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69808-FEAF-4D16-803C-5EC229F9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83058-DCD0-456D-9AFA-977493043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27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A1B1ED-500F-4E96-9D5B-6E01704A9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6DD7C-1759-49B5-A479-C09599238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92568-9CC1-44BE-9378-ADD8A21F8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B4BA0-A6D1-4798-A2C8-EE7B2445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00664-B75C-4C3B-B5A9-36E473A6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247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76DBE-167F-4850-BB71-67DBA6EB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75244-24B8-44CD-B4E1-279D0DE5C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C5142-ABC8-430E-91A3-D0EBF72B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7E6B5-6E25-473C-BC71-3438BDA79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FBC9F-6059-416B-9E09-5495AB05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462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1663-8017-4829-A0D4-2F3A158B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4C981-8495-420A-80D9-297969CCF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4A855-C487-4CCA-AEDA-2F8A9586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C2BEC-0FE6-425A-822B-97118A74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E1A38-EE24-4783-BD68-6D0BA394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234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81F0-640A-4A0E-83BF-5AAD241E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B31E3-2029-4645-B430-6A60B0712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22BCE-BA1A-4D60-B8A5-56092E3AD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368A1-7D09-4114-8AF5-DB65B3D8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6914E-18A7-4A9B-B6E1-550F4194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A2980-7619-48C6-8705-F869AB53B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265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0EE5B-6FAA-4E2A-99E5-47F7D2BFF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72C50-AD86-4FAC-A294-8CCE939C6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3B531-08BA-4E4D-AF6B-7635A0F60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7DC39-7BD1-4585-BC39-42F95AC9F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74D920-B02C-40C5-9FCF-D339681683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58E20A-E76F-4365-B703-F80EBFC9C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F43334-D9DC-4111-B4A1-971C9D52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96C051-754D-4D4B-994D-2F6CE0EC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2980D-C4E7-489D-947A-FA7EDBA8C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B448B-04A6-4ADF-9852-AF116764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8C6457-AD0E-4706-A13C-3D791C2B3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DF90A-0958-4740-8220-A8016D1B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39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gn in the dark&#10;&#10;Description automatically generated">
            <a:extLst>
              <a:ext uri="{FF2B5EF4-FFF2-40B4-BE49-F238E27FC236}">
                <a16:creationId xmlns:a16="http://schemas.microsoft.com/office/drawing/2014/main" id="{2C60EBFF-98DE-4CBF-A0A5-3E1A7B282C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7" y="6257331"/>
            <a:ext cx="1626949" cy="5271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5CC5338-2B6E-4EE4-8EDF-6DB03B9AE114}"/>
              </a:ext>
            </a:extLst>
          </p:cNvPr>
          <p:cNvSpPr txBox="1"/>
          <p:nvPr userDrawn="1"/>
        </p:nvSpPr>
        <p:spPr>
          <a:xfrm>
            <a:off x="2128985" y="6431004"/>
            <a:ext cx="7934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The 1</a:t>
            </a:r>
            <a:r>
              <a:rPr lang="en-US" b="1" baseline="30000" dirty="0"/>
              <a:t>st</a:t>
            </a:r>
            <a:r>
              <a:rPr lang="en-US" b="1" dirty="0"/>
              <a:t> International Conference on Pharmaceutical Sciences and Pharmacy 2020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117565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9D43-0B4A-4933-B18E-123A28331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3554-BF3B-445F-87F7-CBD6CB0E6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92685-1571-4A87-B9CD-68DF2E1C3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C2583-B8F9-48CF-AEFB-A126F91CA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D58C2-9F73-436E-ABCA-8BF813A6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48B2F-7EA9-49FA-8E4F-D42F9028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687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15DC1-494A-4D79-A3B7-99683A89E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60DEB-4598-4C2D-A4D4-6BEC00DFA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32362-C57C-4446-BC75-7E3A44E08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7A983-62A4-40F1-A072-4CC6E139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AA077-5407-4E89-B7F0-8D68C1A1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1E88F-1C81-4624-9677-88BAB2B0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041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09805-D9C5-438D-AD54-77FEBBCB1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34783-9DD2-4E1E-B719-F856DACD6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E25B9-F8FF-4AED-8E57-F236E21CD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0BD3-648C-4469-A676-684D7DFECEAE}" type="datetimeFigureOut">
              <a:rPr lang="en-ID" smtClean="0"/>
              <a:t>09/09/2020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31AB2-8002-47A4-9609-69A3BB96D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0F9E4-13AD-432C-9CBB-8105304D6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A548A-7AA2-40A0-AE40-4496CC78C5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800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cpsp2020@fa.itb.ac.id" TargetMode="External"/><Relationship Id="rId2" Type="http://schemas.openxmlformats.org/officeDocument/2006/relationships/hyperlink" Target="https://support.microsoft.com/id-id/office/merekam-narasi-audio-untuk-presentasi-powerpoint-anda-232d5fec-fc90-4abb-9332-c469d336d94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5C91-475C-41AB-A42B-5D6DC12A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ICPSP2020 Poster Guidelines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A59A-7FB1-4B7E-B93A-8DD1CB1EC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Poster should be made with </a:t>
            </a:r>
            <a:r>
              <a:rPr lang="en-US" b="1" dirty="0"/>
              <a:t>one PowerPoint slide</a:t>
            </a:r>
            <a:r>
              <a:rPr lang="en-US" dirty="0"/>
              <a:t> in widescreen format (16:9).</a:t>
            </a:r>
          </a:p>
          <a:p>
            <a:r>
              <a:rPr lang="en-US" dirty="0"/>
              <a:t>Presenter add </a:t>
            </a:r>
            <a:r>
              <a:rPr lang="en-US" b="1" dirty="0"/>
              <a:t>audio narration in English </a:t>
            </a:r>
            <a:r>
              <a:rPr lang="en-US" dirty="0"/>
              <a:t>to the PowerPoint slide (2-4 min.)</a:t>
            </a:r>
          </a:p>
          <a:p>
            <a:pPr lvl="1"/>
            <a:r>
              <a:rPr lang="en-US" dirty="0"/>
              <a:t>Tutorial: </a:t>
            </a:r>
            <a:r>
              <a:rPr lang="en-US" dirty="0">
                <a:hlinkClick r:id="rId2"/>
              </a:rPr>
              <a:t>https://support.microsoft.com/id-id/office/merekam-narasi-audio-untuk-presentasi-powerpoint-anda-232d5fec-fc90-4abb-9332-c469d336d947</a:t>
            </a:r>
            <a:endParaRPr lang="en-US" dirty="0"/>
          </a:p>
          <a:p>
            <a:r>
              <a:rPr lang="en-US" dirty="0"/>
              <a:t>The poster should at least contain the following.</a:t>
            </a:r>
          </a:p>
          <a:p>
            <a:pPr lvl="1"/>
            <a:r>
              <a:rPr lang="en-US" dirty="0"/>
              <a:t>Poster Number and ICPSP2020 Logo</a:t>
            </a:r>
          </a:p>
          <a:p>
            <a:pPr lvl="1"/>
            <a:r>
              <a:rPr lang="en-US" dirty="0"/>
              <a:t>Title</a:t>
            </a:r>
          </a:p>
          <a:p>
            <a:pPr lvl="1"/>
            <a:r>
              <a:rPr lang="en-US" dirty="0"/>
              <a:t>Authors and affiliation (Presenting author should be underlined)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Methods</a:t>
            </a:r>
          </a:p>
          <a:p>
            <a:pPr lvl="1"/>
            <a:r>
              <a:rPr lang="en-US" dirty="0"/>
              <a:t>Results &amp; Discussion</a:t>
            </a:r>
          </a:p>
          <a:p>
            <a:pPr lvl="1"/>
            <a:r>
              <a:rPr lang="en-US" dirty="0"/>
              <a:t>Conclusion</a:t>
            </a:r>
          </a:p>
          <a:p>
            <a:r>
              <a:rPr lang="en-US" dirty="0"/>
              <a:t>Template is provided in the 3</a:t>
            </a:r>
            <a:r>
              <a:rPr lang="en-US" baseline="30000" dirty="0"/>
              <a:t>rd</a:t>
            </a:r>
            <a:r>
              <a:rPr lang="en-US" dirty="0"/>
              <a:t>  slide. Layout of your Poster is on your own style. However, it should be easily read by the audience.</a:t>
            </a:r>
          </a:p>
          <a:p>
            <a:r>
              <a:rPr lang="en-US" dirty="0"/>
              <a:t>The poster should be submitted to the committee by email to </a:t>
            </a:r>
            <a:r>
              <a:rPr lang="en-US" dirty="0">
                <a:hlinkClick r:id="rId3"/>
              </a:rPr>
              <a:t>icpsp2020@fa.itb.ac.id</a:t>
            </a:r>
            <a:r>
              <a:rPr lang="en-US" dirty="0"/>
              <a:t> as .pptx file (With audio narration) before </a:t>
            </a:r>
            <a:r>
              <a:rPr lang="en-US" b="1" dirty="0"/>
              <a:t>Wednesday, September 30th, 2020.</a:t>
            </a:r>
          </a:p>
        </p:txBody>
      </p:sp>
    </p:spTree>
    <p:extLst>
      <p:ext uri="{BB962C8B-B14F-4D97-AF65-F5344CB8AC3E}">
        <p14:creationId xmlns:p14="http://schemas.microsoft.com/office/powerpoint/2010/main" val="158089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5C91-475C-41AB-A42B-5D6DC12A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ICPSP2020 Poster Guidelines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A59A-7FB1-4B7E-B93A-8DD1CB1EC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Recommendation</a:t>
            </a:r>
          </a:p>
          <a:p>
            <a:r>
              <a:rPr lang="en-US" dirty="0"/>
              <a:t>We recommend using only fonts that are included in the basic installation of Microsoft Office. Use of other fonts may disrupt the layout/style of your presentation</a:t>
            </a:r>
          </a:p>
          <a:p>
            <a:r>
              <a:rPr lang="en-US" dirty="0"/>
              <a:t>Make the letters on your slide BIG ENOUGH. Suggested minimum font is 14</a:t>
            </a:r>
          </a:p>
          <a:p>
            <a:r>
              <a:rPr lang="en-US" dirty="0"/>
              <a:t>We do not recommend the use of animation or videos on your poster.</a:t>
            </a:r>
          </a:p>
        </p:txBody>
      </p:sp>
    </p:spTree>
    <p:extLst>
      <p:ext uri="{BB962C8B-B14F-4D97-AF65-F5344CB8AC3E}">
        <p14:creationId xmlns:p14="http://schemas.microsoft.com/office/powerpoint/2010/main" val="160170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25BC891C-9B80-4B5D-BB6C-6D506A780271}"/>
              </a:ext>
            </a:extLst>
          </p:cNvPr>
          <p:cNvSpPr txBox="1"/>
          <p:nvPr/>
        </p:nvSpPr>
        <p:spPr>
          <a:xfrm>
            <a:off x="11077592" y="6354060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PP000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488989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ICPSP2020 Poster Guidelines (1/2)</vt:lpstr>
      <vt:lpstr>ICPSP2020 Poster Guidelines (2/2)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Guidelines</dc:title>
  <dc:creator>Dr. Yuda Prasetya Nugraha, S.Farm.,M.Si.</dc:creator>
  <cp:lastModifiedBy>Dr. Yuda Prasetya Nugraha, S.Farm.,M.Si.</cp:lastModifiedBy>
  <cp:revision>34</cp:revision>
  <dcterms:created xsi:type="dcterms:W3CDTF">2020-09-08T10:05:35Z</dcterms:created>
  <dcterms:modified xsi:type="dcterms:W3CDTF">2020-09-09T12:38:38Z</dcterms:modified>
</cp:coreProperties>
</file>